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16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89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8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52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23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6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949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1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66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0BB3A-8CA2-4FA9-A21A-2576F57B4753}" type="datetimeFigureOut">
              <a:rPr lang="en-US" smtClean="0"/>
              <a:t>7/27/2023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D6943-7572-404B-9E07-F3E023F95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38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t="21041" b="13787"/>
          <a:stretch/>
        </p:blipFill>
        <p:spPr>
          <a:xfrm rot="16200000">
            <a:off x="4342066" y="2421733"/>
            <a:ext cx="3835107" cy="445609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025146" y="127079"/>
            <a:ext cx="2468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Xếp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ứng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2696" y="699548"/>
            <a:ext cx="9298545" cy="192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Mục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đích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biết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xếp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với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lượng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Chuẩn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bị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nón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bìa carton,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bitis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Cách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Trẻ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đặt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vào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vị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trí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chấm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tròn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tương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ứng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+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nội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dung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chơi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có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thể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đổi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trên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nón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con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vật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…,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hoặc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thay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chữ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số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bằng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hình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dạng</a:t>
            </a:r>
            <a:endParaRPr lang="en-US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218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ASUS</dc:creator>
  <cp:lastModifiedBy>ASUS</cp:lastModifiedBy>
  <cp:revision>1</cp:revision>
  <dcterms:created xsi:type="dcterms:W3CDTF">2023-07-27T14:40:55Z</dcterms:created>
  <dcterms:modified xsi:type="dcterms:W3CDTF">2023-07-27T14:41:04Z</dcterms:modified>
</cp:coreProperties>
</file>