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6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9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988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2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35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6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49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2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5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0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6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0BB3A-8CA2-4FA9-A21A-2576F57B4753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D6943-7572-404B-9E07-F3E023F95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38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21041" b="13787"/>
          <a:stretch/>
        </p:blipFill>
        <p:spPr>
          <a:xfrm rot="16200000">
            <a:off x="4342066" y="2421733"/>
            <a:ext cx="3835107" cy="44560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25146" y="127079"/>
            <a:ext cx="24689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62696" y="699548"/>
            <a:ext cx="9298545" cy="192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lượng</a:t>
            </a:r>
            <a:endParaRPr lang="en-US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Chuẩn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bị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bìa carton,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bitis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lông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chấm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tương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ứng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+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chơi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dạng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21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</cp:revision>
  <dcterms:created xsi:type="dcterms:W3CDTF">2023-07-27T14:40:55Z</dcterms:created>
  <dcterms:modified xsi:type="dcterms:W3CDTF">2023-07-27T14:41:04Z</dcterms:modified>
</cp:coreProperties>
</file>